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8" y="3274760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4224843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98197" y="6410353"/>
            <a:ext cx="4347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item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dirty="0"/>
              <a:t>© University of York Science Education Group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8" r:id="rId2"/>
    <p:sldLayoutId id="2147483659" r:id="rId3"/>
    <p:sldLayoutId id="2147483660" r:id="rId4"/>
    <p:sldLayoutId id="2147483661" r:id="rId5"/>
    <p:sldLayoutId id="2147483685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80" r:id="rId21"/>
    <p:sldLayoutId id="2147483678" r:id="rId22"/>
    <p:sldLayoutId id="2147483668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13F9F-0E2D-4A2C-B374-75596D347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Representing solutions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BAEE5-8FE5-477B-88D3-0F025EC69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D89801-051A-4271-96BC-D8A683B5B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791" y="866171"/>
            <a:ext cx="2902591" cy="2319592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540603-B9C6-4946-8C0A-D14D319FA6B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1" y="863126"/>
            <a:ext cx="4945310" cy="242979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Sugar is in the solid state at room temperature. It dissolves in water.</a:t>
            </a:r>
          </a:p>
          <a:p>
            <a:endParaRPr lang="en-GB" dirty="0"/>
          </a:p>
          <a:p>
            <a:r>
              <a:rPr lang="en-GB" dirty="0"/>
              <a:t>Ammonia is in the gas state at room temperature. It also dissolves in water.</a:t>
            </a:r>
          </a:p>
          <a:p>
            <a:endParaRPr lang="en-GB" dirty="0"/>
          </a:p>
          <a:p>
            <a:r>
              <a:rPr lang="en-GB" dirty="0"/>
              <a:t>Which solution or solutions could this particle diagram represent?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27B1F3-2D43-41A0-981B-DF0CAF910A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Solution of sugar in water only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5FB526-F6BB-489D-A6F2-39C6EAFC59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Solution of ammonia in </a:t>
            </a:r>
            <a:r>
              <a:rPr lang="en-GB"/>
              <a:t>water only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EEF90BC-D026-4352-9FF3-CD37BAC4F1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Neither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53A5B4-5427-4B9E-9BA3-A79B24EA5B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Both</a:t>
            </a:r>
          </a:p>
        </p:txBody>
      </p:sp>
    </p:spTree>
    <p:extLst>
      <p:ext uri="{BB962C8B-B14F-4D97-AF65-F5344CB8AC3E}">
        <p14:creationId xmlns:p14="http://schemas.microsoft.com/office/powerpoint/2010/main" val="2841916808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D0F3845-0B73-46ED-9FC8-DE5952477623}" vid="{F97EDF8F-5382-4AE3-87B9-BB668D0DDC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26-02-18</Template>
  <TotalTime>29</TotalTime>
  <Words>58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Representing solutions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2018-03-19T10:49:30Z</dcterms:created>
  <dcterms:modified xsi:type="dcterms:W3CDTF">2018-06-15T12:38:11Z</dcterms:modified>
</cp:coreProperties>
</file>